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77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2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3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10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4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67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6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95855-0F3E-4DC9-868C-67799B006E9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630"/>
            <a:ext cx="10287000" cy="61534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45074" y="1162836"/>
            <a:ext cx="83074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770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9365" y="314325"/>
            <a:ext cx="6200775" cy="1657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কর্মপত্র-১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6570"/>
            <a:ext cx="12192000" cy="28970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কাকে বলে লিখ</a:t>
            </a:r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									(একক কাজ)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8380" y="200025"/>
            <a:ext cx="7615237" cy="1666228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সমাধান 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" y="2499361"/>
            <a:ext cx="11612880" cy="35412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অর্থ-একত্ববাদ, প্রার্থনা।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আল্লাহকে এক ও অদ্বিতীয় সত্তা হিসাবে বিশ্বাস করাকে তাওহিদ বলে।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92333"/>
            <a:ext cx="5791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278578"/>
            <a:ext cx="7818119" cy="431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766605"/>
            <a:ext cx="1600200" cy="92333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পৃথিবী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31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102732"/>
            <a:ext cx="7178039" cy="5810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913120"/>
            <a:ext cx="268224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মেঘের গর্জন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0038"/>
            <a:ext cx="4300538" cy="14144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2304687"/>
            <a:ext cx="11872913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									(জোড়ায় কাজ)  </a:t>
            </a:r>
          </a:p>
        </p:txBody>
      </p:sp>
    </p:spTree>
    <p:extLst>
      <p:ext uri="{BB962C8B-B14F-4D97-AF65-F5344CB8AC3E}">
        <p14:creationId xmlns:p14="http://schemas.microsoft.com/office/powerpoint/2010/main" val="17533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571" y="203200"/>
            <a:ext cx="7082972" cy="2085796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1002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2618706"/>
            <a:ext cx="11922760" cy="377975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মালিক আল্লাহ। তাঁর ইশারাই সব কিছু চলে।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 থেকে বৃষ্টি আল্লাহর হুকুমে হয়।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8485"/>
            <a:ext cx="12192000" cy="175861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লক্ষ্য কর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720" y="3124200"/>
            <a:ext cx="720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ফাইল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সাইজ</a:t>
            </a:r>
            <a:r>
              <a:rPr lang="en-US" sz="3200" dirty="0" smtClean="0"/>
              <a:t> </a:t>
            </a:r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9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6" y="141775"/>
            <a:ext cx="4666297" cy="12318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F0"/>
                </a:solidFill>
              </a:rPr>
              <a:t>কর্মপত্র-৩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2047668"/>
            <a:ext cx="11887200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6000" dirty="0" smtClean="0">
                <a:solidFill>
                  <a:schemeClr val="tx1"/>
                </a:solidFill>
              </a:rPr>
              <a:t>তাওহিদের বিশ্বাস থেকে আমরা কি কি শিক্ষা নিতে পারি?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5240" y="4328160"/>
            <a:ext cx="44196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কাজ)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421856" y="228244"/>
            <a:ext cx="5214937" cy="1591895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14" y="1956703"/>
            <a:ext cx="11398566" cy="102155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থেকে আমরা যা যা শিক্ষা নিতে পারি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6" y="2932569"/>
            <a:ext cx="11915775" cy="3803511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জান্নাতে যাওয়ার পথ সুগম হয়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ধর্য্যের শিক্ষা নেওয়া যায়।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থেকে মুক্তির উপাই জানতে পারি।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824" y="-1"/>
            <a:ext cx="5514976" cy="1686639"/>
          </a:xfrm>
          <a:prstGeom prst="cloudCallou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523" y="1686638"/>
            <a:ext cx="10344150" cy="220098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 কি? </a:t>
            </a:r>
            <a:endParaRPr lang="bn-BD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3478260"/>
            <a:ext cx="11567374" cy="28219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ক.এক , খ.একত্ববাদ,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গ.একক ঘ. অদ্বিতীয়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376" y="4058243"/>
            <a:ext cx="855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878205" y="-100615"/>
            <a:ext cx="11054716" cy="1529365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5320" y="1428750"/>
            <a:ext cx="11170920" cy="516636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8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সোনামুখী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যোগাযোগ-০১৯১৬৩১৬১৬০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০১৭২২৬০৬৬১৩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E-mail: saifulpcakkelpur@gmail.com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      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saifulpcakkelpur@yahoo.com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19" y="144328"/>
            <a:ext cx="11500011" cy="1171277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মুর্ত প্রতিক কে?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135" y="1687162"/>
            <a:ext cx="9043510" cy="459700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ইসমাইল   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ইব্রাহিম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দাউদ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ইসাহাক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51121" y="3006090"/>
                <a:ext cx="871538" cy="81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1" y="3006090"/>
                <a:ext cx="871538" cy="8199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1" y="11731"/>
            <a:ext cx="6829425" cy="1686639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1313649"/>
            <a:ext cx="265747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উদ্দীপক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" y="2083090"/>
            <a:ext cx="11872913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রাশেদ ও খালেদ সহপাঠী । হেমন্তের শেষে তারা রাঙ্গামাতি ও সুন্দরবন ভ্রমণে গিয়েছিল । সেখানকার পাহাড়- পর্বত, ঝর্ণাধারা, গাছগাছালি ও সমুদ্র তীরের মনোরম লৃশ্যাবলি দেখে মুগ্ধ হয়ে রাশেদ বললো, কী চমৎকার মহান আল্লাহর সৃষ্টি । কিন্তু খালেদ দ্বিমত পোষণ করে বললো, এসব সৃষ্টি প্রকৃতির সৃষ্টি। এসবের মধ্যে সৃষ্টিকর্তার অবদান আছে বলে আমি বিশ্বাস করি না। </a:t>
            </a:r>
            <a:endParaRPr lang="en-US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54" y="128945"/>
            <a:ext cx="1530666" cy="122586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প্রশ্ন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67654" y="900113"/>
            <a:ext cx="11497626" cy="56439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নবি অগ্নিকুন্ডে নিক্ষিপ্ত হয়েছিল?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প্রয়োজন কেন?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রাশেদের মন্তব্যে কী প্রকাশ পেয়েছে?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খালেদের মতামতের পরিণাম পাঠ্য বইয়ের আলোকে মূল্যায়ন কর।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5" y="231696"/>
            <a:ext cx="9250679" cy="629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080" y="2666730"/>
            <a:ext cx="6932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925" y="179249"/>
            <a:ext cx="5727109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759" y="1624608"/>
            <a:ext cx="10226041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 </a:t>
            </a:r>
          </a:p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১ </a:t>
            </a:r>
          </a:p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</a:p>
          <a:p>
            <a:pPr lvl="5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১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/১২/২০১৩ খ্রিষ্টাব্দ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" y="98418"/>
            <a:ext cx="1162812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উত্তর দাও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40" y="1338632"/>
            <a:ext cx="8023920" cy="445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3978" y="5864154"/>
            <a:ext cx="3773360" cy="707886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সুর্য প্রতিদিন কে উঠান?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61754"/>
            <a:ext cx="9372600" cy="5333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897" y="5701664"/>
            <a:ext cx="4404360" cy="830997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মেঘ  সৃষ্টি কে করেন?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06" y="487680"/>
            <a:ext cx="6884618" cy="4678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9943" y="5410200"/>
            <a:ext cx="4361498" cy="830997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এই ঘরের মালিক কে</a:t>
            </a:r>
            <a:r>
              <a:rPr lang="bn-BD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371600" y="171450"/>
            <a:ext cx="9544050" cy="210026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199" y="2615004"/>
            <a:ext cx="7392852" cy="2834491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554" y="157162"/>
            <a:ext cx="5718628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5" y="1323439"/>
            <a:ext cx="7579631" cy="238440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5" y="3707844"/>
            <a:ext cx="10788015" cy="24929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পরিচয়  লিখতে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তাৎপর্য লিখতে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শিক্ষা লিখতে পারবে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405" y="114300"/>
            <a:ext cx="6872699" cy="1097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1" y="1404620"/>
            <a:ext cx="7066643" cy="4584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863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320</Words>
  <Application>Microsoft Office PowerPoint</Application>
  <PresentationFormat>Widescreen</PresentationFormat>
  <Paragraphs>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Nikosh</vt:lpstr>
      <vt:lpstr>NikoshBAN</vt:lpstr>
      <vt:lpstr>SutonnyMJ</vt:lpstr>
      <vt:lpstr>Wingdings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118</cp:revision>
  <dcterms:created xsi:type="dcterms:W3CDTF">2013-12-14T06:41:16Z</dcterms:created>
  <dcterms:modified xsi:type="dcterms:W3CDTF">2013-12-15T12:48:01Z</dcterms:modified>
</cp:coreProperties>
</file>